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5" autoAdjust="0"/>
    <p:restoredTop sz="94660"/>
  </p:normalViewPr>
  <p:slideViewPr>
    <p:cSldViewPr snapToGrid="0">
      <p:cViewPr varScale="1">
        <p:scale>
          <a:sx n="43" d="100"/>
          <a:sy n="43" d="100"/>
        </p:scale>
        <p:origin x="125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25D17-0B57-4B93-B440-B01A548A3745}" type="datetimeFigureOut">
              <a:rPr lang="en-US" smtClean="0"/>
              <a:t>7/27/2022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73427-B275-4BD5-9F3E-AB5D142363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236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25D17-0B57-4B93-B440-B01A548A3745}" type="datetimeFigureOut">
              <a:rPr lang="en-US" smtClean="0"/>
              <a:t>7/27/2022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73427-B275-4BD5-9F3E-AB5D142363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423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25D17-0B57-4B93-B440-B01A548A3745}" type="datetimeFigureOut">
              <a:rPr lang="en-US" smtClean="0"/>
              <a:t>7/27/2022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73427-B275-4BD5-9F3E-AB5D142363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42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25D17-0B57-4B93-B440-B01A548A3745}" type="datetimeFigureOut">
              <a:rPr lang="en-US" smtClean="0"/>
              <a:t>7/27/2022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73427-B275-4BD5-9F3E-AB5D142363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177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25D17-0B57-4B93-B440-B01A548A3745}" type="datetimeFigureOut">
              <a:rPr lang="en-US" smtClean="0"/>
              <a:t>7/27/2022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73427-B275-4BD5-9F3E-AB5D142363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428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25D17-0B57-4B93-B440-B01A548A3745}" type="datetimeFigureOut">
              <a:rPr lang="en-US" smtClean="0"/>
              <a:t>7/27/2022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73427-B275-4BD5-9F3E-AB5D142363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984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25D17-0B57-4B93-B440-B01A548A3745}" type="datetimeFigureOut">
              <a:rPr lang="en-US" smtClean="0"/>
              <a:t>7/27/2022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73427-B275-4BD5-9F3E-AB5D142363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878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25D17-0B57-4B93-B440-B01A548A3745}" type="datetimeFigureOut">
              <a:rPr lang="en-US" smtClean="0"/>
              <a:t>7/27/2022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73427-B275-4BD5-9F3E-AB5D142363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371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25D17-0B57-4B93-B440-B01A548A3745}" type="datetimeFigureOut">
              <a:rPr lang="en-US" smtClean="0"/>
              <a:t>7/27/2022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73427-B275-4BD5-9F3E-AB5D142363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855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25D17-0B57-4B93-B440-B01A548A3745}" type="datetimeFigureOut">
              <a:rPr lang="en-US" smtClean="0"/>
              <a:t>7/27/2022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73427-B275-4BD5-9F3E-AB5D142363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84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25D17-0B57-4B93-B440-B01A548A3745}" type="datetimeFigureOut">
              <a:rPr lang="en-US" smtClean="0"/>
              <a:t>7/27/2022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73427-B275-4BD5-9F3E-AB5D142363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649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25D17-0B57-4B93-B440-B01A548A3745}" type="datetimeFigureOut">
              <a:rPr lang="en-US" smtClean="0"/>
              <a:t>7/27/2022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D73427-B275-4BD5-9F3E-AB5D142363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458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27B1D9-B220-74B5-060A-D97C522661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2428451"/>
          </a:xfrm>
        </p:spPr>
        <p:txBody>
          <a:bodyPr/>
          <a:lstStyle/>
          <a:p>
            <a:r>
              <a:rPr lang="en-US" dirty="0"/>
              <a:t>Pre-Historic Natives Passage, Chart and Questions Extra Credit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F09F31-A805-FDC4-3E89-F067D7A89E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33631" y="4293639"/>
            <a:ext cx="5829300" cy="2428451"/>
          </a:xfrm>
        </p:spPr>
        <p:txBody>
          <a:bodyPr/>
          <a:lstStyle/>
          <a:p>
            <a:r>
              <a:rPr lang="en-US" dirty="0"/>
              <a:t>Use the passage provided to fill in the chart and answer the questions provided.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13BCA83-B837-6993-7974-A216F2975D51}"/>
              </a:ext>
            </a:extLst>
          </p:cNvPr>
          <p:cNvSpPr txBox="1"/>
          <p:nvPr/>
        </p:nvSpPr>
        <p:spPr>
          <a:xfrm>
            <a:off x="696199" y="7211938"/>
            <a:ext cx="63800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Student Name: </a:t>
            </a:r>
            <a:r>
              <a:rPr lang="en-US" dirty="0">
                <a:solidFill>
                  <a:srgbClr val="FF0000"/>
                </a:solidFill>
              </a:rPr>
              <a:t>x</a:t>
            </a:r>
            <a:endParaRPr lang="en-US" dirty="0"/>
          </a:p>
          <a:p>
            <a:r>
              <a:rPr lang="en-US" dirty="0"/>
              <a:t>Class Period: </a:t>
            </a:r>
            <a:r>
              <a:rPr lang="en-US" dirty="0">
                <a:solidFill>
                  <a:srgbClr val="FF0000"/>
                </a:solidFill>
              </a:rPr>
              <a:t>x</a:t>
            </a:r>
          </a:p>
          <a:p>
            <a:r>
              <a:rPr lang="en-US" dirty="0"/>
              <a:t>Date Completed: </a:t>
            </a:r>
            <a:r>
              <a:rPr lang="en-US" dirty="0">
                <a:solidFill>
                  <a:srgbClr val="FF0000"/>
                </a:solidFill>
              </a:rPr>
              <a:t>x</a:t>
            </a:r>
          </a:p>
          <a:p>
            <a:r>
              <a:rPr lang="en-US" dirty="0"/>
              <a:t>Assignment for Extra Credit points to apply towards: </a:t>
            </a:r>
            <a:r>
              <a:rPr lang="en-US" dirty="0">
                <a:solidFill>
                  <a:srgbClr val="FF0000"/>
                </a:solidFill>
              </a:rPr>
              <a:t>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1659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6819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A3E7114-7459-5819-A38E-AB8C1221F753}"/>
              </a:ext>
            </a:extLst>
          </p:cNvPr>
          <p:cNvSpPr/>
          <p:nvPr/>
        </p:nvSpPr>
        <p:spPr>
          <a:xfrm>
            <a:off x="1798820" y="1109271"/>
            <a:ext cx="1364105" cy="13341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Type Your Answer Here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112E5ED-CDAD-7AE2-5933-A150128C15DB}"/>
              </a:ext>
            </a:extLst>
          </p:cNvPr>
          <p:cNvSpPr/>
          <p:nvPr/>
        </p:nvSpPr>
        <p:spPr>
          <a:xfrm>
            <a:off x="6043535" y="8352018"/>
            <a:ext cx="1364105" cy="13341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Type Your Answer Here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759F19D-7767-A995-D432-61251752FF72}"/>
              </a:ext>
            </a:extLst>
          </p:cNvPr>
          <p:cNvSpPr/>
          <p:nvPr/>
        </p:nvSpPr>
        <p:spPr>
          <a:xfrm>
            <a:off x="4679431" y="8352018"/>
            <a:ext cx="1243556" cy="13341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Type Your Answer Here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0670073-FD04-6C31-BA77-F54AA733A173}"/>
              </a:ext>
            </a:extLst>
          </p:cNvPr>
          <p:cNvSpPr/>
          <p:nvPr/>
        </p:nvSpPr>
        <p:spPr>
          <a:xfrm>
            <a:off x="3210705" y="3987381"/>
            <a:ext cx="1364105" cy="13341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Type Your Answer Here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7FFCF83-21FF-AB10-DE47-65A9E7ABFDA6}"/>
              </a:ext>
            </a:extLst>
          </p:cNvPr>
          <p:cNvSpPr/>
          <p:nvPr/>
        </p:nvSpPr>
        <p:spPr>
          <a:xfrm>
            <a:off x="4609475" y="1109271"/>
            <a:ext cx="1364105" cy="13341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Type Your Answer Here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0197963-D4A9-A67B-8C23-8D983EB28ACB}"/>
              </a:ext>
            </a:extLst>
          </p:cNvPr>
          <p:cNvSpPr/>
          <p:nvPr/>
        </p:nvSpPr>
        <p:spPr>
          <a:xfrm>
            <a:off x="1798820" y="8352018"/>
            <a:ext cx="1364105" cy="13341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Type Your Answer Here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F17776D-6EE2-F7B4-96DB-6CBB33600B4D}"/>
              </a:ext>
            </a:extLst>
          </p:cNvPr>
          <p:cNvSpPr/>
          <p:nvPr/>
        </p:nvSpPr>
        <p:spPr>
          <a:xfrm>
            <a:off x="3283473" y="8352018"/>
            <a:ext cx="1284779" cy="13341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Type Your Answer Here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9E1DC80-A41F-17D4-A787-BB59915A6164}"/>
              </a:ext>
            </a:extLst>
          </p:cNvPr>
          <p:cNvSpPr/>
          <p:nvPr/>
        </p:nvSpPr>
        <p:spPr>
          <a:xfrm>
            <a:off x="1757598" y="7064108"/>
            <a:ext cx="1364105" cy="11455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Type Your Answer Here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4B6DA6-7CD1-E488-5FB6-E9217B7F7797}"/>
              </a:ext>
            </a:extLst>
          </p:cNvPr>
          <p:cNvSpPr/>
          <p:nvPr/>
        </p:nvSpPr>
        <p:spPr>
          <a:xfrm>
            <a:off x="3245370" y="7131558"/>
            <a:ext cx="1364105" cy="122045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Type Your Answer Here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07C9929-8392-BD86-981B-19DEEABFB63A}"/>
              </a:ext>
            </a:extLst>
          </p:cNvPr>
          <p:cNvSpPr/>
          <p:nvPr/>
        </p:nvSpPr>
        <p:spPr>
          <a:xfrm>
            <a:off x="4650697" y="7131558"/>
            <a:ext cx="1243557" cy="11455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Type Your Answer Here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695F59A-096A-5A11-5812-165C3551A09D}"/>
              </a:ext>
            </a:extLst>
          </p:cNvPr>
          <p:cNvSpPr/>
          <p:nvPr/>
        </p:nvSpPr>
        <p:spPr>
          <a:xfrm>
            <a:off x="6043535" y="7064107"/>
            <a:ext cx="1364105" cy="12129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Type Your Answer Here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8775536-C866-2113-7225-07CE0BC6B862}"/>
              </a:ext>
            </a:extLst>
          </p:cNvPr>
          <p:cNvSpPr/>
          <p:nvPr/>
        </p:nvSpPr>
        <p:spPr>
          <a:xfrm>
            <a:off x="6014802" y="1109271"/>
            <a:ext cx="1364105" cy="13341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Type Your Answer Here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854B01D-6B19-E170-2621-DBC8F526D71D}"/>
              </a:ext>
            </a:extLst>
          </p:cNvPr>
          <p:cNvSpPr/>
          <p:nvPr/>
        </p:nvSpPr>
        <p:spPr>
          <a:xfrm>
            <a:off x="6014801" y="2518349"/>
            <a:ext cx="1364105" cy="13341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Type Your Answer Here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F8F03E5-C524-3B72-DD7F-7B44180128D3}"/>
              </a:ext>
            </a:extLst>
          </p:cNvPr>
          <p:cNvSpPr/>
          <p:nvPr/>
        </p:nvSpPr>
        <p:spPr>
          <a:xfrm>
            <a:off x="6014800" y="4011118"/>
            <a:ext cx="1364105" cy="13341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Type Your Answer Here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2F4D16C-E9B3-D502-8F4F-6D86603C978E}"/>
              </a:ext>
            </a:extLst>
          </p:cNvPr>
          <p:cNvSpPr/>
          <p:nvPr/>
        </p:nvSpPr>
        <p:spPr>
          <a:xfrm>
            <a:off x="6014799" y="5571338"/>
            <a:ext cx="1364105" cy="13341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Type Your Answer Here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624B596-A750-D32E-738C-AA66D03F0440}"/>
              </a:ext>
            </a:extLst>
          </p:cNvPr>
          <p:cNvSpPr/>
          <p:nvPr/>
        </p:nvSpPr>
        <p:spPr>
          <a:xfrm>
            <a:off x="4568252" y="2480876"/>
            <a:ext cx="1364105" cy="13341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Type Your Answer Here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A8505FC-122E-7EF7-F95D-2F1551AE973A}"/>
              </a:ext>
            </a:extLst>
          </p:cNvPr>
          <p:cNvSpPr/>
          <p:nvPr/>
        </p:nvSpPr>
        <p:spPr>
          <a:xfrm>
            <a:off x="3245369" y="2443400"/>
            <a:ext cx="1364105" cy="13341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Type Your Answer Here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78E2929-6908-329F-94E0-72217792B568}"/>
              </a:ext>
            </a:extLst>
          </p:cNvPr>
          <p:cNvSpPr/>
          <p:nvPr/>
        </p:nvSpPr>
        <p:spPr>
          <a:xfrm>
            <a:off x="1757596" y="2518349"/>
            <a:ext cx="1364105" cy="13341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Type Your Answer Here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5BDBCD5-FE36-4277-81F6-A69B87E0E51F}"/>
              </a:ext>
            </a:extLst>
          </p:cNvPr>
          <p:cNvSpPr/>
          <p:nvPr/>
        </p:nvSpPr>
        <p:spPr>
          <a:xfrm>
            <a:off x="4600105" y="3999877"/>
            <a:ext cx="1364105" cy="13341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Type Your Answer Here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F521E87-1EDC-99F7-8FE5-B76DE7657BC4}"/>
              </a:ext>
            </a:extLst>
          </p:cNvPr>
          <p:cNvSpPr/>
          <p:nvPr/>
        </p:nvSpPr>
        <p:spPr>
          <a:xfrm>
            <a:off x="1760095" y="5608815"/>
            <a:ext cx="1364105" cy="13341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Type Your Answer Here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6874BBD-5760-BC5E-00AF-434153A6B4D8}"/>
              </a:ext>
            </a:extLst>
          </p:cNvPr>
          <p:cNvSpPr/>
          <p:nvPr/>
        </p:nvSpPr>
        <p:spPr>
          <a:xfrm>
            <a:off x="1757596" y="4018612"/>
            <a:ext cx="1364105" cy="13341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Type Your Answer Here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D2A5431-74D8-2259-5271-ABF5B33159AD}"/>
              </a:ext>
            </a:extLst>
          </p:cNvPr>
          <p:cNvSpPr/>
          <p:nvPr/>
        </p:nvSpPr>
        <p:spPr>
          <a:xfrm>
            <a:off x="3194776" y="5608815"/>
            <a:ext cx="1364105" cy="13341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Type Your Answer Here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4846CAA-8045-FF72-A65A-ACEB858CF282}"/>
              </a:ext>
            </a:extLst>
          </p:cNvPr>
          <p:cNvSpPr/>
          <p:nvPr/>
        </p:nvSpPr>
        <p:spPr>
          <a:xfrm>
            <a:off x="4558881" y="5592585"/>
            <a:ext cx="1364105" cy="13341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Type Your Answer Here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7CAF27D-8487-1DDB-7913-FED40D16A1FF}"/>
              </a:ext>
            </a:extLst>
          </p:cNvPr>
          <p:cNvSpPr/>
          <p:nvPr/>
        </p:nvSpPr>
        <p:spPr>
          <a:xfrm>
            <a:off x="3194776" y="1093042"/>
            <a:ext cx="1364105" cy="13341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Type Your Answer Here</a:t>
            </a:r>
          </a:p>
        </p:txBody>
      </p:sp>
    </p:spTree>
    <p:extLst>
      <p:ext uri="{BB962C8B-B14F-4D97-AF65-F5344CB8AC3E}">
        <p14:creationId xmlns:p14="http://schemas.microsoft.com/office/powerpoint/2010/main" val="2075104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769F421-B100-BC42-2274-CFF92D7F9FD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78502" y="2008681"/>
            <a:ext cx="7131570" cy="12142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Type Your Answer Here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42F7A67-38FA-35D5-D68B-20020D915F8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78502" y="8919147"/>
            <a:ext cx="7131570" cy="113925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Type Your Answer Here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51E2D15-19DA-97EC-66CD-4CD0AECA4E1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78502" y="7442616"/>
            <a:ext cx="7131570" cy="12142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Type Your Answer Here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360797C-A49B-A42B-1EF2-ABCC765655D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78502" y="5621310"/>
            <a:ext cx="7131570" cy="12142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Type Your Answer Here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0A763ED-5DF8-5656-8960-3377E49CE60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78502" y="3829987"/>
            <a:ext cx="7131570" cy="12142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Type Your Answer Here</a:t>
            </a:r>
          </a:p>
        </p:txBody>
      </p:sp>
    </p:spTree>
    <p:extLst>
      <p:ext uri="{BB962C8B-B14F-4D97-AF65-F5344CB8AC3E}">
        <p14:creationId xmlns:p14="http://schemas.microsoft.com/office/powerpoint/2010/main" val="14718935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162</Words>
  <Application>Microsoft Office PowerPoint</Application>
  <PresentationFormat>Custom</PresentationFormat>
  <Paragraphs>35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Pre-Historic Natives Passage, Chart and Questions Extra Credit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Pre-Historic Natives Passage, Chart and Questions Extra Credit</dc:title>
  <dc:creator>Chapman, Celena</dc:creator>
  <cp:lastModifiedBy>Chapman, Celena</cp:lastModifiedBy>
  <cp:revision>1</cp:revision>
  <dcterms:created xsi:type="dcterms:W3CDTF">2022-07-27T22:23:42Z</dcterms:created>
  <dcterms:modified xsi:type="dcterms:W3CDTF">2022-07-27T22:35:23Z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ee3c538-ec52-435f-ae58-017644bd9513_Enabled">
    <vt:lpwstr>true</vt:lpwstr>
  </property>
  <property fmtid="{D5CDD505-2E9C-101B-9397-08002B2CF9AE}" pid="3" name="MSIP_Label_0ee3c538-ec52-435f-ae58-017644bd9513_SetDate">
    <vt:lpwstr>2022-07-27T22:23:55Z</vt:lpwstr>
  </property>
  <property fmtid="{D5CDD505-2E9C-101B-9397-08002B2CF9AE}" pid="4" name="MSIP_Label_0ee3c538-ec52-435f-ae58-017644bd9513_Method">
    <vt:lpwstr>Standard</vt:lpwstr>
  </property>
  <property fmtid="{D5CDD505-2E9C-101B-9397-08002B2CF9AE}" pid="5" name="MSIP_Label_0ee3c538-ec52-435f-ae58-017644bd9513_Name">
    <vt:lpwstr>0ee3c538-ec52-435f-ae58-017644bd9513</vt:lpwstr>
  </property>
  <property fmtid="{D5CDD505-2E9C-101B-9397-08002B2CF9AE}" pid="6" name="MSIP_Label_0ee3c538-ec52-435f-ae58-017644bd9513_SiteId">
    <vt:lpwstr>0cdcb198-8169-4b70-ba9f-da7e3ba700c2</vt:lpwstr>
  </property>
  <property fmtid="{D5CDD505-2E9C-101B-9397-08002B2CF9AE}" pid="7" name="MSIP_Label_0ee3c538-ec52-435f-ae58-017644bd9513_ActionId">
    <vt:lpwstr>62284329-1961-4850-834f-4dab75e0e7bc</vt:lpwstr>
  </property>
  <property fmtid="{D5CDD505-2E9C-101B-9397-08002B2CF9AE}" pid="8" name="MSIP_Label_0ee3c538-ec52-435f-ae58-017644bd9513_ContentBits">
    <vt:lpwstr>0</vt:lpwstr>
  </property>
</Properties>
</file>