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43" d="100"/>
          <a:sy n="43" d="100"/>
        </p:scale>
        <p:origin x="13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0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4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1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5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3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0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2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6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0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2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9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7D5B2-12C3-4892-B454-EF80AFF0D52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94D45-3C8C-466D-9D6E-9DAD7786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0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88028-57B1-21E0-D182-B81D0DEED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1861565"/>
          </a:xfrm>
        </p:spPr>
        <p:txBody>
          <a:bodyPr/>
          <a:lstStyle/>
          <a:p>
            <a:r>
              <a:rPr lang="en-US" dirty="0"/>
              <a:t>Georgia Cities Word Search and Map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6B5772-1253-28B3-4659-8828F9DC3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3694032"/>
            <a:ext cx="5829300" cy="2428451"/>
          </a:xfrm>
        </p:spPr>
        <p:txBody>
          <a:bodyPr/>
          <a:lstStyle/>
          <a:p>
            <a:r>
              <a:rPr lang="en-US" dirty="0"/>
              <a:t>Use the Draw Feature to mark the terms in the Word Search. Once you have found the terms, mark the city’s location on the map on slide 3.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EE1C5D-1E1C-C700-116D-2AFDA75CFC35}"/>
              </a:ext>
            </a:extLst>
          </p:cNvPr>
          <p:cNvSpPr txBox="1"/>
          <p:nvPr/>
        </p:nvSpPr>
        <p:spPr>
          <a:xfrm>
            <a:off x="420849" y="7090348"/>
            <a:ext cx="6380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Name: </a:t>
            </a:r>
            <a:r>
              <a:rPr lang="en-US" dirty="0">
                <a:solidFill>
                  <a:srgbClr val="FF0000"/>
                </a:solidFill>
              </a:rPr>
              <a:t>x</a:t>
            </a:r>
            <a:endParaRPr lang="en-US" dirty="0"/>
          </a:p>
          <a:p>
            <a:r>
              <a:rPr lang="en-US" dirty="0"/>
              <a:t>Class Period: </a:t>
            </a:r>
            <a:r>
              <a:rPr lang="en-US" dirty="0">
                <a:solidFill>
                  <a:srgbClr val="FF0000"/>
                </a:solidFill>
              </a:rPr>
              <a:t>x</a:t>
            </a:r>
          </a:p>
          <a:p>
            <a:r>
              <a:rPr lang="en-US" dirty="0"/>
              <a:t>Date Completed: </a:t>
            </a:r>
            <a:r>
              <a:rPr lang="en-US" dirty="0">
                <a:solidFill>
                  <a:srgbClr val="FF0000"/>
                </a:solidFill>
              </a:rPr>
              <a:t>x</a:t>
            </a:r>
          </a:p>
          <a:p>
            <a:r>
              <a:rPr lang="en-US" dirty="0"/>
              <a:t>Assignment for Extra Credit points to apply towards: </a:t>
            </a:r>
            <a:r>
              <a:rPr lang="en-US" dirty="0">
                <a:solidFill>
                  <a:srgbClr val="FF0000"/>
                </a:solidFill>
              </a:rPr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9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533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8000" t="11000" r="7000" b="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8C463BC-88E9-84B9-79F5-A5552034F00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123" y="8016388"/>
            <a:ext cx="6710154" cy="192209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C58C140-D101-888B-4F9E-3FFFC6B17ED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756223" y="8079698"/>
            <a:ext cx="1334125" cy="434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79AA72-8395-C1BD-2CD3-080BFD70A6E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07108" y="329784"/>
            <a:ext cx="3029041" cy="12142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Map the cities by using the draw feature, or by adding shapes to the map. </a:t>
            </a:r>
          </a:p>
        </p:txBody>
      </p:sp>
    </p:spTree>
    <p:extLst>
      <p:ext uri="{BB962C8B-B14F-4D97-AF65-F5344CB8AC3E}">
        <p14:creationId xmlns:p14="http://schemas.microsoft.com/office/powerpoint/2010/main" val="1679230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76</Words>
  <Application>Microsoft Office PowerPoint</Application>
  <PresentationFormat>Custom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Georgia Cities Word Search and Map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Georgia Cities Word Search and Map</dc:title>
  <dc:creator>Chapman, Celena</dc:creator>
  <cp:lastModifiedBy>Chapman, Celena</cp:lastModifiedBy>
  <cp:revision>1</cp:revision>
  <dcterms:created xsi:type="dcterms:W3CDTF">2022-07-15T15:52:37Z</dcterms:created>
  <dcterms:modified xsi:type="dcterms:W3CDTF">2022-07-15T16:01:47Z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etDate">
    <vt:lpwstr>2022-07-15T15:52:37Z</vt:lpwstr>
  </property>
  <property fmtid="{D5CDD505-2E9C-101B-9397-08002B2CF9AE}" pid="4" name="MSIP_Label_0ee3c538-ec52-435f-ae58-017644bd9513_Method">
    <vt:lpwstr>Standard</vt:lpwstr>
  </property>
  <property fmtid="{D5CDD505-2E9C-101B-9397-08002B2CF9AE}" pid="5" name="MSIP_Label_0ee3c538-ec52-435f-ae58-017644bd9513_Name">
    <vt:lpwstr>0ee3c538-ec52-435f-ae58-017644bd9513</vt:lpwstr>
  </property>
  <property fmtid="{D5CDD505-2E9C-101B-9397-08002B2CF9AE}" pid="6" name="MSIP_Label_0ee3c538-ec52-435f-ae58-017644bd9513_SiteId">
    <vt:lpwstr>0cdcb198-8169-4b70-ba9f-da7e3ba700c2</vt:lpwstr>
  </property>
  <property fmtid="{D5CDD505-2E9C-101B-9397-08002B2CF9AE}" pid="7" name="MSIP_Label_0ee3c538-ec52-435f-ae58-017644bd9513_ActionId">
    <vt:lpwstr>11e5107d-bead-48a2-bffe-7517a9767910</vt:lpwstr>
  </property>
  <property fmtid="{D5CDD505-2E9C-101B-9397-08002B2CF9AE}" pid="8" name="MSIP_Label_0ee3c538-ec52-435f-ae58-017644bd9513_ContentBits">
    <vt:lpwstr>0</vt:lpwstr>
  </property>
</Properties>
</file>