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43" d="100"/>
          <a:sy n="43" d="100"/>
        </p:scale>
        <p:origin x="13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3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8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0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0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0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9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1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0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3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3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0A8B4-B12D-457F-AA3E-C73014A5E84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B077-F452-4749-BFD4-5154230E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3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739D8-6943-A7A0-2C2A-58ECEFB02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1200329"/>
          </a:xfrm>
        </p:spPr>
        <p:txBody>
          <a:bodyPr/>
          <a:lstStyle/>
          <a:p>
            <a:r>
              <a:rPr lang="en-US" dirty="0"/>
              <a:t>James Oglethorpe Info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8F8E65-0243-8E8E-DCB4-E41EB3F0D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079435"/>
            <a:ext cx="5829300" cy="2428451"/>
          </a:xfrm>
        </p:spPr>
        <p:txBody>
          <a:bodyPr/>
          <a:lstStyle/>
          <a:p>
            <a:r>
              <a:rPr lang="en-US" dirty="0"/>
              <a:t>Use the reading provided to match the terms and answer the questions on slide 4 and 5.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A480F8-BA49-9930-2D8D-9547C718D775}"/>
              </a:ext>
            </a:extLst>
          </p:cNvPr>
          <p:cNvSpPr txBox="1"/>
          <p:nvPr/>
        </p:nvSpPr>
        <p:spPr>
          <a:xfrm>
            <a:off x="582930" y="7396778"/>
            <a:ext cx="638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Name: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  <a:p>
            <a:r>
              <a:rPr lang="en-US" dirty="0"/>
              <a:t>Class Period: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Date Completed: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Assignment for Extra Credit points to apply towards: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9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60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49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2F3BEB-8C37-FBFE-24AC-B1BFBC97C7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81065" y="1274158"/>
            <a:ext cx="7172794" cy="17988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Big Heroes Free Trial" pitchFamily="50" charset="0"/>
              </a:rPr>
              <a:t>Identify: </a:t>
            </a:r>
            <a:r>
              <a:rPr lang="en-US" dirty="0">
                <a:solidFill>
                  <a:schemeClr val="tx1"/>
                </a:solidFill>
                <a:latin typeface="Big Heroes Free Trial" pitchFamily="50" charset="0"/>
              </a:rPr>
              <a:t>Move the boxes blow next to their definition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2F9760-6C77-BB50-0F84-15B0BE6A7F5F}"/>
              </a:ext>
            </a:extLst>
          </p:cNvPr>
          <p:cNvSpPr/>
          <p:nvPr/>
        </p:nvSpPr>
        <p:spPr>
          <a:xfrm>
            <a:off x="299803" y="1678898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slavery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A60949-106E-A0FF-FDA9-F3DF474A81FF}"/>
              </a:ext>
            </a:extLst>
          </p:cNvPr>
          <p:cNvSpPr/>
          <p:nvPr/>
        </p:nvSpPr>
        <p:spPr>
          <a:xfrm>
            <a:off x="2083633" y="1678898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Oxford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E1F0CB-7DCF-62C6-6D64-034A97CA4D66}"/>
              </a:ext>
            </a:extLst>
          </p:cNvPr>
          <p:cNvSpPr/>
          <p:nvPr/>
        </p:nvSpPr>
        <p:spPr>
          <a:xfrm>
            <a:off x="3886200" y="1678893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Trustees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5196C3-0B6C-109C-2019-5A64F330A74F}"/>
              </a:ext>
            </a:extLst>
          </p:cNvPr>
          <p:cNvSpPr/>
          <p:nvPr/>
        </p:nvSpPr>
        <p:spPr>
          <a:xfrm>
            <a:off x="5651292" y="1678893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Parliament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D17750-9CEC-C58A-6D50-6500268F2ED0}"/>
              </a:ext>
            </a:extLst>
          </p:cNvPr>
          <p:cNvSpPr/>
          <p:nvPr/>
        </p:nvSpPr>
        <p:spPr>
          <a:xfrm>
            <a:off x="299803" y="2158581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Georgia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8E8929-AF89-34A8-9578-1DF9C7F62528}"/>
              </a:ext>
            </a:extLst>
          </p:cNvPr>
          <p:cNvSpPr/>
          <p:nvPr/>
        </p:nvSpPr>
        <p:spPr>
          <a:xfrm>
            <a:off x="299803" y="2638266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DEFF8D-82AA-FDCB-1D12-F11CAA1D17E7}"/>
              </a:ext>
            </a:extLst>
          </p:cNvPr>
          <p:cNvSpPr/>
          <p:nvPr/>
        </p:nvSpPr>
        <p:spPr>
          <a:xfrm>
            <a:off x="2083632" y="2158580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Debtor’s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94515-CE52-EA06-3E61-550C1DEDE51A}"/>
              </a:ext>
            </a:extLst>
          </p:cNvPr>
          <p:cNvSpPr/>
          <p:nvPr/>
        </p:nvSpPr>
        <p:spPr>
          <a:xfrm>
            <a:off x="3867463" y="2158579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England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2F3033-F8AA-A0CE-F3E1-9DE3EEC49143}"/>
              </a:ext>
            </a:extLst>
          </p:cNvPr>
          <p:cNvSpPr/>
          <p:nvPr/>
        </p:nvSpPr>
        <p:spPr>
          <a:xfrm>
            <a:off x="2064896" y="2638260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smallpox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AD4008-C017-0C3D-28C0-72BD10FEC0B6}"/>
              </a:ext>
            </a:extLst>
          </p:cNvPr>
          <p:cNvSpPr/>
          <p:nvPr/>
        </p:nvSpPr>
        <p:spPr>
          <a:xfrm>
            <a:off x="3848726" y="2638259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plantations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5FAD06-4D4C-AB7F-F295-77A77F7221C5}"/>
              </a:ext>
            </a:extLst>
          </p:cNvPr>
          <p:cNvSpPr/>
          <p:nvPr/>
        </p:nvSpPr>
        <p:spPr>
          <a:xfrm>
            <a:off x="5632556" y="2173562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children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FBC532-B49A-54C4-7948-3F94AC71183A}"/>
              </a:ext>
            </a:extLst>
          </p:cNvPr>
          <p:cNvSpPr/>
          <p:nvPr/>
        </p:nvSpPr>
        <p:spPr>
          <a:xfrm>
            <a:off x="5632556" y="2653247"/>
            <a:ext cx="178383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Florida</a:t>
            </a:r>
          </a:p>
        </p:txBody>
      </p:sp>
    </p:spTree>
    <p:extLst>
      <p:ext uri="{BB962C8B-B14F-4D97-AF65-F5344CB8AC3E}">
        <p14:creationId xmlns:p14="http://schemas.microsoft.com/office/powerpoint/2010/main" val="184935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6BA266-DA15-8E22-3007-7E880260AE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9803" y="254826"/>
            <a:ext cx="7172794" cy="59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Big Heroes Free Trial" pitchFamily="50" charset="0"/>
              </a:rPr>
              <a:t>Multiple Choice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b="1" dirty="0">
                <a:solidFill>
                  <a:schemeClr val="tx1"/>
                </a:solidFill>
                <a:latin typeface="Big Heroes Free Trial" pitchFamily="50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Big Heroes Free Trial" pitchFamily="50" charset="0"/>
              </a:rPr>
              <a:t>Use the draw feature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  <a:latin typeface="Big Heroes Free Trial" pitchFamily="50" charset="0"/>
              </a:rPr>
              <a:t>highlight option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  <a:latin typeface="Big Heroes Free Trial" pitchFamily="50" charset="0"/>
              </a:rPr>
              <a:t> to mark your answer. </a:t>
            </a:r>
          </a:p>
        </p:txBody>
      </p:sp>
    </p:spTree>
    <p:extLst>
      <p:ext uri="{BB962C8B-B14F-4D97-AF65-F5344CB8AC3E}">
        <p14:creationId xmlns:p14="http://schemas.microsoft.com/office/powerpoint/2010/main" val="365442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81</Words>
  <Application>Microsoft Office PowerPoint</Application>
  <PresentationFormat>Custom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Big Heroes Free Trial</vt:lpstr>
      <vt:lpstr>Calibri</vt:lpstr>
      <vt:lpstr>Calibri Light</vt:lpstr>
      <vt:lpstr>Office Theme</vt:lpstr>
      <vt:lpstr>James Oglethorpe Info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Oglethorpe Info</dc:title>
  <dc:creator>Chapman, Celena</dc:creator>
  <cp:lastModifiedBy>Chapman, Celena</cp:lastModifiedBy>
  <cp:revision>1</cp:revision>
  <dcterms:created xsi:type="dcterms:W3CDTF">2022-07-15T18:44:48Z</dcterms:created>
  <dcterms:modified xsi:type="dcterms:W3CDTF">2022-07-15T18:57:33Z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etDate">
    <vt:lpwstr>2022-07-15T18:44:48Z</vt:lpwstr>
  </property>
  <property fmtid="{D5CDD505-2E9C-101B-9397-08002B2CF9AE}" pid="4" name="MSIP_Label_0ee3c538-ec52-435f-ae58-017644bd9513_Method">
    <vt:lpwstr>Standard</vt:lpwstr>
  </property>
  <property fmtid="{D5CDD505-2E9C-101B-9397-08002B2CF9AE}" pid="5" name="MSIP_Label_0ee3c538-ec52-435f-ae58-017644bd9513_Name">
    <vt:lpwstr>0ee3c538-ec52-435f-ae58-017644bd9513</vt:lpwstr>
  </property>
  <property fmtid="{D5CDD505-2E9C-101B-9397-08002B2CF9AE}" pid="6" name="MSIP_Label_0ee3c538-ec52-435f-ae58-017644bd9513_SiteId">
    <vt:lpwstr>0cdcb198-8169-4b70-ba9f-da7e3ba700c2</vt:lpwstr>
  </property>
  <property fmtid="{D5CDD505-2E9C-101B-9397-08002B2CF9AE}" pid="7" name="MSIP_Label_0ee3c538-ec52-435f-ae58-017644bd9513_ActionId">
    <vt:lpwstr>64b7eb2c-71eb-4c3e-b42b-f492648a49fb</vt:lpwstr>
  </property>
  <property fmtid="{D5CDD505-2E9C-101B-9397-08002B2CF9AE}" pid="8" name="MSIP_Label_0ee3c538-ec52-435f-ae58-017644bd9513_ContentBits">
    <vt:lpwstr>0</vt:lpwstr>
  </property>
</Properties>
</file>