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3" d="100"/>
          <a:sy n="43" d="100"/>
        </p:scale>
        <p:origin x="14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6DF2A-7F68-4E3B-B8C5-8049C2A19E9E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F7677-0C1D-4F5E-9195-0575DCFD4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21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B8AB-232F-481E-B759-4974E1F0306B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40ED-683B-40F8-8C9B-78693FF5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9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B8AB-232F-481E-B759-4974E1F0306B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40ED-683B-40F8-8C9B-78693FF5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45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B8AB-232F-481E-B759-4974E1F0306B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40ED-683B-40F8-8C9B-78693FF5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008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B8AB-232F-481E-B759-4974E1F0306B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40ED-683B-40F8-8C9B-78693FF5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12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B8AB-232F-481E-B759-4974E1F0306B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40ED-683B-40F8-8C9B-78693FF5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18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B8AB-232F-481E-B759-4974E1F0306B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40ED-683B-40F8-8C9B-78693FF5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956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B8AB-232F-481E-B759-4974E1F0306B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40ED-683B-40F8-8C9B-78693FF5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968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B8AB-232F-481E-B759-4974E1F0306B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40ED-683B-40F8-8C9B-78693FF5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879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B8AB-232F-481E-B759-4974E1F0306B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40ED-683B-40F8-8C9B-78693FF5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981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B8AB-232F-481E-B759-4974E1F0306B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40ED-683B-40F8-8C9B-78693FF5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995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AB8AB-232F-481E-B759-4974E1F0306B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040ED-683B-40F8-8C9B-78693FF5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146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AB8AB-232F-481E-B759-4974E1F0306B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040ED-683B-40F8-8C9B-78693FF5D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46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68D5E-8502-5C8D-952D-92F599E30E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1861565"/>
          </a:xfrm>
        </p:spPr>
        <p:txBody>
          <a:bodyPr/>
          <a:lstStyle/>
          <a:p>
            <a:r>
              <a:rPr lang="en-US" dirty="0"/>
              <a:t>H2b- Founders of Georgia Acrostic Poems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C0C8BB-622C-1906-98E4-6E520B45A0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3814974"/>
            <a:ext cx="5829300" cy="2428451"/>
          </a:xfrm>
        </p:spPr>
        <p:txBody>
          <a:bodyPr/>
          <a:lstStyle/>
          <a:p>
            <a:r>
              <a:rPr lang="en-US" dirty="0"/>
              <a:t>Come up with words or phrases that describe the person, what they did, how they relate to Georgia, </a:t>
            </a:r>
            <a:r>
              <a:rPr lang="en-US" dirty="0" err="1"/>
              <a:t>ect</a:t>
            </a:r>
            <a:r>
              <a:rPr lang="en-US" dirty="0"/>
              <a:t>. That begin with the letters of their name. </a:t>
            </a:r>
          </a:p>
          <a:p>
            <a:endParaRPr lang="en-US" dirty="0"/>
          </a:p>
          <a:p>
            <a:r>
              <a:rPr lang="en-US" dirty="0"/>
              <a:t>To type your words or phrases, please insert a text box by going to the “Insert” tab, and select “Text” or “Insert Text Box”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C69561-A680-F52A-EE75-6B9D2A159B99}"/>
              </a:ext>
            </a:extLst>
          </p:cNvPr>
          <p:cNvSpPr txBox="1"/>
          <p:nvPr/>
        </p:nvSpPr>
        <p:spPr>
          <a:xfrm>
            <a:off x="420849" y="7090348"/>
            <a:ext cx="63800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 Name: </a:t>
            </a:r>
            <a:r>
              <a:rPr lang="en-US" dirty="0">
                <a:solidFill>
                  <a:srgbClr val="FF0000"/>
                </a:solidFill>
              </a:rPr>
              <a:t>x</a:t>
            </a:r>
            <a:endParaRPr lang="en-US" dirty="0"/>
          </a:p>
          <a:p>
            <a:r>
              <a:rPr lang="en-US" dirty="0"/>
              <a:t>Class Period: </a:t>
            </a:r>
            <a:r>
              <a:rPr lang="en-US" dirty="0">
                <a:solidFill>
                  <a:srgbClr val="FF0000"/>
                </a:solidFill>
              </a:rPr>
              <a:t>x</a:t>
            </a:r>
          </a:p>
          <a:p>
            <a:r>
              <a:rPr lang="en-US" dirty="0"/>
              <a:t>Date Completed: </a:t>
            </a:r>
            <a:r>
              <a:rPr lang="en-US" dirty="0">
                <a:solidFill>
                  <a:srgbClr val="FF0000"/>
                </a:solidFill>
              </a:rPr>
              <a:t>x</a:t>
            </a:r>
          </a:p>
          <a:p>
            <a:r>
              <a:rPr lang="en-US" dirty="0"/>
              <a:t>Assignment for Extra Credit points to apply towards: </a:t>
            </a:r>
            <a:r>
              <a:rPr lang="en-US" dirty="0">
                <a:solidFill>
                  <a:srgbClr val="FF0000"/>
                </a:solidFill>
              </a:rPr>
              <a:t>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810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2E03B49-34FC-5360-3CCD-6E9A14AD9363}"/>
              </a:ext>
            </a:extLst>
          </p:cNvPr>
          <p:cNvSpPr txBox="1"/>
          <p:nvPr/>
        </p:nvSpPr>
        <p:spPr>
          <a:xfrm>
            <a:off x="1499016" y="1499016"/>
            <a:ext cx="5126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4240180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9D110E-F61D-5980-6A40-FF81736DDA34}"/>
              </a:ext>
            </a:extLst>
          </p:cNvPr>
          <p:cNvSpPr txBox="1"/>
          <p:nvPr/>
        </p:nvSpPr>
        <p:spPr>
          <a:xfrm>
            <a:off x="2188564" y="1499016"/>
            <a:ext cx="4437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16220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368C9D1-AA6F-A2C9-ECD9-AE81D6CB7F39}"/>
              </a:ext>
            </a:extLst>
          </p:cNvPr>
          <p:cNvSpPr txBox="1"/>
          <p:nvPr/>
        </p:nvSpPr>
        <p:spPr>
          <a:xfrm>
            <a:off x="2128602" y="1499016"/>
            <a:ext cx="4497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875241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95</Words>
  <Application>Microsoft Office PowerPoint</Application>
  <PresentationFormat>Custom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H2b- Founders of Georgia Acrostic Poems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H2b- Founders of Georgia Acrostic Poems</dc:title>
  <dc:creator>Chapman, Celena</dc:creator>
  <cp:lastModifiedBy>Chapman, Celena</cp:lastModifiedBy>
  <cp:revision>1</cp:revision>
  <dcterms:created xsi:type="dcterms:W3CDTF">2022-07-15T01:11:39Z</dcterms:created>
  <dcterms:modified xsi:type="dcterms:W3CDTF">2022-07-15T01:20:00Z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ee3c538-ec52-435f-ae58-017644bd9513_Enabled">
    <vt:lpwstr>true</vt:lpwstr>
  </property>
  <property fmtid="{D5CDD505-2E9C-101B-9397-08002B2CF9AE}" pid="3" name="MSIP_Label_0ee3c538-ec52-435f-ae58-017644bd9513_SetDate">
    <vt:lpwstr>2022-07-15T01:11:39Z</vt:lpwstr>
  </property>
  <property fmtid="{D5CDD505-2E9C-101B-9397-08002B2CF9AE}" pid="4" name="MSIP_Label_0ee3c538-ec52-435f-ae58-017644bd9513_Method">
    <vt:lpwstr>Standard</vt:lpwstr>
  </property>
  <property fmtid="{D5CDD505-2E9C-101B-9397-08002B2CF9AE}" pid="5" name="MSIP_Label_0ee3c538-ec52-435f-ae58-017644bd9513_Name">
    <vt:lpwstr>0ee3c538-ec52-435f-ae58-017644bd9513</vt:lpwstr>
  </property>
  <property fmtid="{D5CDD505-2E9C-101B-9397-08002B2CF9AE}" pid="6" name="MSIP_Label_0ee3c538-ec52-435f-ae58-017644bd9513_SiteId">
    <vt:lpwstr>0cdcb198-8169-4b70-ba9f-da7e3ba700c2</vt:lpwstr>
  </property>
  <property fmtid="{D5CDD505-2E9C-101B-9397-08002B2CF9AE}" pid="7" name="MSIP_Label_0ee3c538-ec52-435f-ae58-017644bd9513_ActionId">
    <vt:lpwstr>5988c985-11f7-4a80-bc0d-172b5da21aea</vt:lpwstr>
  </property>
  <property fmtid="{D5CDD505-2E9C-101B-9397-08002B2CF9AE}" pid="8" name="MSIP_Label_0ee3c538-ec52-435f-ae58-017644bd9513_ContentBits">
    <vt:lpwstr>0</vt:lpwstr>
  </property>
</Properties>
</file>